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1"/>
    <p:restoredTop sz="94595" autoAdjust="0"/>
  </p:normalViewPr>
  <p:slideViewPr>
    <p:cSldViewPr snapToGrid="0" snapToObjects="1">
      <p:cViewPr varScale="1">
        <p:scale>
          <a:sx n="54" d="100"/>
          <a:sy n="54" d="100"/>
        </p:scale>
        <p:origin x="-680" y="-6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840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852928"/>
            <a:ext cx="13267944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28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Infosys Springboard Internship 6.0 TeamB</a:t>
            </a:r>
            <a:endParaRPr 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3648456"/>
            <a:ext cx="13267944" cy="8772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5280"/>
              </a:lnSpc>
              <a:buNone/>
            </a:pPr>
            <a:r>
              <a:rPr lang="en-US" sz="422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Fleet Management and Route </a:t>
            </a:r>
            <a:r>
              <a:rPr lang="en-US" sz="422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optimization System                                                                                                                                                           </a:t>
            </a:r>
            <a:endParaRPr lang="en-US" sz="422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85800" y="51114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10"/>
              </a:lnSpc>
              <a:buNone/>
            </a:pPr>
            <a:endParaRPr lang="en-US" sz="1680" dirty="0"/>
          </a:p>
        </p:txBody>
      </p:sp>
      <p:sp>
        <p:nvSpPr>
          <p:cNvPr id="7" name="Text 3"/>
          <p:cNvSpPr/>
          <p:nvPr/>
        </p:nvSpPr>
        <p:spPr>
          <a:xfrm>
            <a:off x="685800" y="549554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1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Team Members  :                                                                                                                                  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85800" y="58887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10"/>
              </a:lnSpc>
              <a:buNone/>
            </a:pPr>
            <a:r>
              <a:rPr lang="en-US" sz="16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.Sanchita Mondal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85800" y="62727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10"/>
              </a:lnSpc>
              <a:buNone/>
            </a:pPr>
            <a:r>
              <a:rPr lang="en-US" sz="16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.Yamuna       </a:t>
            </a:r>
            <a:r>
              <a:rPr lang="en-US" sz="16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sz="1680" dirty="0"/>
          </a:p>
        </p:txBody>
      </p:sp>
      <p:sp>
        <p:nvSpPr>
          <p:cNvPr id="10" name="Text 6"/>
          <p:cNvSpPr/>
          <p:nvPr/>
        </p:nvSpPr>
        <p:spPr>
          <a:xfrm>
            <a:off x="685800" y="666597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1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3 .Keerthi Padamata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85800" y="705002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10"/>
              </a:lnSpc>
              <a:buNone/>
            </a:pPr>
            <a:r>
              <a:rPr lang="en-US" sz="16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.Ragasri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85800" y="744321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1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5.Chinmayi   </a:t>
            </a:r>
            <a:r>
              <a:rPr lang="en-US" sz="168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sz="1680" dirty="0"/>
          </a:p>
        </p:txBody>
      </p:sp>
      <p:sp>
        <p:nvSpPr>
          <p:cNvPr id="13" name="Text 9"/>
          <p:cNvSpPr/>
          <p:nvPr/>
        </p:nvSpPr>
        <p:spPr>
          <a:xfrm>
            <a:off x="685800" y="782726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10"/>
              </a:lnSpc>
              <a:buNone/>
            </a:pPr>
            <a:endParaRPr lang="en-US" sz="1680" dirty="0"/>
          </a:p>
        </p:txBody>
      </p:sp>
      <p:sp>
        <p:nvSpPr>
          <p:cNvPr id="14" name="Text 10"/>
          <p:cNvSpPr/>
          <p:nvPr/>
        </p:nvSpPr>
        <p:spPr>
          <a:xfrm>
            <a:off x="685800" y="8220456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8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sz="1260" dirty="0"/>
          </a:p>
        </p:txBody>
      </p:sp>
      <p:sp>
        <p:nvSpPr>
          <p:cNvPr id="15" name="Text 11"/>
          <p:cNvSpPr/>
          <p:nvPr/>
        </p:nvSpPr>
        <p:spPr>
          <a:xfrm>
            <a:off x="685800" y="854049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10"/>
              </a:lnSpc>
              <a:buNone/>
            </a:pPr>
            <a:endParaRPr lang="en-US" sz="1680" dirty="0"/>
          </a:p>
        </p:txBody>
      </p:sp>
      <p:sp>
        <p:nvSpPr>
          <p:cNvPr id="16" name="Text 12"/>
          <p:cNvSpPr/>
          <p:nvPr/>
        </p:nvSpPr>
        <p:spPr>
          <a:xfrm>
            <a:off x="685800" y="893368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8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sz="1260" dirty="0"/>
          </a:p>
        </p:txBody>
      </p:sp>
      <p:pic>
        <p:nvPicPr>
          <p:cNvPr id="44034" name="Picture 2" descr="Infosys Springboard | Bangalor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31077" y="5888737"/>
            <a:ext cx="4022667" cy="23408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9" y="2121408"/>
            <a:ext cx="6271845" cy="44074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343" y="2121408"/>
            <a:ext cx="6966087" cy="440740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351692"/>
            <a:ext cx="13267944" cy="93784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9.</a:t>
            </a:r>
            <a:r>
              <a:rPr lang="en-US" sz="3840" dirty="0" smtClean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Module 2 - Fleet Inventory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685800" y="1810512"/>
            <a:ext cx="132679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endParaRPr lang="en-US" sz="1920" dirty="0"/>
          </a:p>
        </p:txBody>
      </p:sp>
      <p:sp>
        <p:nvSpPr>
          <p:cNvPr id="7" name="Text 2"/>
          <p:cNvSpPr/>
          <p:nvPr/>
        </p:nvSpPr>
        <p:spPr>
          <a:xfrm>
            <a:off x="685800" y="6958584"/>
            <a:ext cx="132679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Displays all vehicles, add/remove functionality and also Vehicle health distribution.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7324344" y="6281928"/>
            <a:ext cx="662025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92" y="1664677"/>
            <a:ext cx="12356123" cy="51750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419600" y="281354"/>
            <a:ext cx="9534144" cy="114886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10.Vehicle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database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638251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7197968"/>
            <a:ext cx="13267944" cy="72683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                                                   It stores the 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detials about the Vehicle brand,Model,Year,user_id</a:t>
            </a: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.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707" y="1371600"/>
            <a:ext cx="11805139" cy="55919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87569"/>
            <a:ext cx="13267944" cy="118403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11.Predictive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Maintenance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7186246"/>
            <a:ext cx="13267944" cy="73855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      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It 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will show the Status of the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System.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" y="1512277"/>
            <a:ext cx="12238893" cy="55332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341077" y="140678"/>
            <a:ext cx="10612666" cy="11136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  12.Vehicle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Health database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7045568"/>
            <a:ext cx="13267944" cy="118403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It stores the data of the Vehicle health which includes working of accelerators,breake,engine health and Vehicles name and id.</a:t>
            </a: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109" y="1911096"/>
            <a:ext cx="11687906" cy="47274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574432"/>
            <a:ext cx="13267944" cy="71510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</a:t>
            </a: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13.Driver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Availability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639165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7244862"/>
            <a:ext cx="13267944" cy="4923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Static driver list linked with your Gmail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account.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8" y="2020823"/>
            <a:ext cx="6588369" cy="468015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708" y="2020823"/>
            <a:ext cx="6565342" cy="46801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9292"/>
            <a:ext cx="13267944" cy="89095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14.Module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3 – Booking System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685800" y="649224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7326923"/>
            <a:ext cx="13267944" cy="60959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Manual booking using Gmail-linked user ID.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7626096" y="5815584"/>
            <a:ext cx="63093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46" y="1570892"/>
            <a:ext cx="12063046" cy="48664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22738"/>
            <a:ext cx="13267944" cy="9261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</a:t>
            </a: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15.AI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- Route Optimization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04088" y="2322576"/>
            <a:ext cx="31455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619048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6928338"/>
            <a:ext cx="13267944" cy="7502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Static path distance displayed between two selected points.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789920" y="2322576"/>
            <a:ext cx="31455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7" y="1676400"/>
            <a:ext cx="6108193" cy="49072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351" y="1676400"/>
            <a:ext cx="6339372" cy="490728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0"/>
            <a:ext cx="13267944" cy="1066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                   16.Module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4 - Health Care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704088" y="5669280"/>
            <a:ext cx="61081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6336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7268308"/>
            <a:ext cx="13267944" cy="7033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   It will check the health of the particular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vehicle.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388352" y="5660136"/>
            <a:ext cx="65471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7" y="1043985"/>
            <a:ext cx="4402041" cy="66111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856892" y="0"/>
            <a:ext cx="10096852" cy="1344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17.</a:t>
            </a: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UML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Diagram / System Flow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1508760"/>
            <a:ext cx="1326794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endParaRPr lang="en-US" sz="1440" dirty="0"/>
          </a:p>
        </p:txBody>
      </p:sp>
      <p:sp>
        <p:nvSpPr>
          <p:cNvPr id="6" name="Text 2"/>
          <p:cNvSpPr/>
          <p:nvPr/>
        </p:nvSpPr>
        <p:spPr>
          <a:xfrm>
            <a:off x="704088" y="5925312"/>
            <a:ext cx="5340096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685800" y="6428232"/>
            <a:ext cx="1326794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6473952" y="2057400"/>
            <a:ext cx="747064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685800" y="6821424"/>
            <a:ext cx="1326794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6473952" y="2386584"/>
            <a:ext cx="74706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1.User/Admin – Access the system</a:t>
            </a:r>
            <a:r>
              <a:rPr lang="en-US" sz="14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.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6473952" y="2761488"/>
            <a:ext cx="74706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6473952" y="3136392"/>
            <a:ext cx="74706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2.Login/Access System – Authenticates and authorizes users</a:t>
            </a:r>
            <a:r>
              <a:rPr lang="en-US" sz="14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.</a:t>
            </a:r>
            <a:endParaRPr lang="en-US" sz="1440" dirty="0"/>
          </a:p>
        </p:txBody>
      </p:sp>
      <p:sp>
        <p:nvSpPr>
          <p:cNvPr id="13" name="Text 9"/>
          <p:cNvSpPr/>
          <p:nvPr/>
        </p:nvSpPr>
        <p:spPr>
          <a:xfrm>
            <a:off x="685800" y="7168896"/>
            <a:ext cx="13267944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"/>
              </a:lnSpc>
              <a:buNone/>
            </a:pP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6473952" y="3511296"/>
            <a:ext cx="74706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6473952" y="3886200"/>
            <a:ext cx="747064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3.Vehicles, Drivers, Bookings – Core modules for fleet details, driver info, and trip management.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473952" y="4489704"/>
            <a:ext cx="74706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1440" dirty="0"/>
          </a:p>
        </p:txBody>
      </p:sp>
      <p:sp>
        <p:nvSpPr>
          <p:cNvPr id="17" name="Text 13"/>
          <p:cNvSpPr/>
          <p:nvPr/>
        </p:nvSpPr>
        <p:spPr>
          <a:xfrm>
            <a:off x="6473952" y="4864608"/>
            <a:ext cx="747064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4.Static Route Optimization Module – Optimizes routes using data from the above modules.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6473952" y="5468112"/>
            <a:ext cx="74706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1440" dirty="0"/>
          </a:p>
        </p:txBody>
      </p:sp>
      <p:sp>
        <p:nvSpPr>
          <p:cNvPr id="19" name="Text 15"/>
          <p:cNvSpPr/>
          <p:nvPr/>
        </p:nvSpPr>
        <p:spPr>
          <a:xfrm>
            <a:off x="6473952" y="5843016"/>
            <a:ext cx="74706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5.Data Analytics – Generates charts and reports for performance insights</a:t>
            </a:r>
            <a:r>
              <a:rPr lang="en-US" sz="14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.</a:t>
            </a:r>
            <a:endParaRPr lang="en-US" sz="14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1911096"/>
            <a:ext cx="4078224" cy="17190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3767328"/>
            <a:ext cx="4078224" cy="15087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5404104"/>
            <a:ext cx="4078224" cy="17190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520" y="1911096"/>
            <a:ext cx="4078224" cy="17190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5520" y="3767328"/>
            <a:ext cx="4078224" cy="150876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568" y="2350008"/>
            <a:ext cx="4023360" cy="125272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7568" y="4206240"/>
            <a:ext cx="4023360" cy="10424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568" y="5843016"/>
            <a:ext cx="4023360" cy="125272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2952" y="2350008"/>
            <a:ext cx="4023360" cy="125272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2952" y="4206240"/>
            <a:ext cx="4023360" cy="104241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8424" y="1929384"/>
            <a:ext cx="4050792" cy="44805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8424" y="3776472"/>
            <a:ext cx="4050792" cy="44805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8424" y="5422392"/>
            <a:ext cx="4050792" cy="44805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3808" y="1929384"/>
            <a:ext cx="4050792" cy="44805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3808" y="3776472"/>
            <a:ext cx="4050792" cy="448056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5660136" y="960120"/>
            <a:ext cx="829360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18</a:t>
            </a: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.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Future Enhancements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 1"/>
          <p:cNvSpPr/>
          <p:nvPr/>
        </p:nvSpPr>
        <p:spPr>
          <a:xfrm>
            <a:off x="5660136" y="1545336"/>
            <a:ext cx="8293608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We plan to enhance the project in the following ways: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 2"/>
          <p:cNvSpPr/>
          <p:nvPr/>
        </p:nvSpPr>
        <p:spPr>
          <a:xfrm>
            <a:off x="5824728" y="2487168"/>
            <a:ext cx="374904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Integration with Spring AI and LLM Models</a:t>
            </a:r>
            <a:endParaRPr lang="en-US" sz="1340" dirty="0"/>
          </a:p>
        </p:txBody>
      </p:sp>
      <p:sp>
        <p:nvSpPr>
          <p:cNvPr id="22" name="Text 3"/>
          <p:cNvSpPr/>
          <p:nvPr/>
        </p:nvSpPr>
        <p:spPr>
          <a:xfrm>
            <a:off x="5824728" y="2825496"/>
            <a:ext cx="374904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To recommend optimized routes dynamically using contextual and historical data.</a:t>
            </a:r>
            <a:endParaRPr lang="en-US" sz="1340" dirty="0"/>
          </a:p>
        </p:txBody>
      </p:sp>
      <p:sp>
        <p:nvSpPr>
          <p:cNvPr id="23" name="Text 4"/>
          <p:cNvSpPr/>
          <p:nvPr/>
        </p:nvSpPr>
        <p:spPr>
          <a:xfrm>
            <a:off x="5824728" y="4343400"/>
            <a:ext cx="374904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Role-Based Authentication</a:t>
            </a:r>
            <a:endParaRPr lang="en-US" sz="1340" dirty="0"/>
          </a:p>
        </p:txBody>
      </p:sp>
      <p:sp>
        <p:nvSpPr>
          <p:cNvPr id="24" name="Text 5"/>
          <p:cNvSpPr/>
          <p:nvPr/>
        </p:nvSpPr>
        <p:spPr>
          <a:xfrm>
            <a:off x="5824728" y="4672584"/>
            <a:ext cx="3749040" cy="429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Introduce worker, driver, and admin roles with secure access.</a:t>
            </a:r>
            <a:endParaRPr lang="en-US" sz="1340" dirty="0"/>
          </a:p>
        </p:txBody>
      </p:sp>
      <p:sp>
        <p:nvSpPr>
          <p:cNvPr id="25" name="Text 6"/>
          <p:cNvSpPr/>
          <p:nvPr/>
        </p:nvSpPr>
        <p:spPr>
          <a:xfrm>
            <a:off x="7653528" y="2029968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3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340" dirty="0"/>
          </a:p>
        </p:txBody>
      </p:sp>
      <p:sp>
        <p:nvSpPr>
          <p:cNvPr id="26" name="Text 7"/>
          <p:cNvSpPr/>
          <p:nvPr/>
        </p:nvSpPr>
        <p:spPr>
          <a:xfrm>
            <a:off x="5824728" y="5980176"/>
            <a:ext cx="3749040" cy="429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Live Traffic Integration (Google Maps / AI Models)</a:t>
            </a:r>
            <a:endParaRPr lang="en-US" sz="1340" dirty="0"/>
          </a:p>
        </p:txBody>
      </p:sp>
      <p:sp>
        <p:nvSpPr>
          <p:cNvPr id="27" name="Text 8"/>
          <p:cNvSpPr/>
          <p:nvPr/>
        </p:nvSpPr>
        <p:spPr>
          <a:xfrm>
            <a:off x="7653528" y="3877056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3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340" dirty="0"/>
          </a:p>
        </p:txBody>
      </p:sp>
      <p:sp>
        <p:nvSpPr>
          <p:cNvPr id="28" name="Text 9"/>
          <p:cNvSpPr/>
          <p:nvPr/>
        </p:nvSpPr>
        <p:spPr>
          <a:xfrm>
            <a:off x="5824728" y="6528816"/>
            <a:ext cx="3749040" cy="429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Replace static distances with real-world dynamic routing.</a:t>
            </a:r>
            <a:endParaRPr lang="en-US" sz="1340" dirty="0"/>
          </a:p>
        </p:txBody>
      </p:sp>
      <p:sp>
        <p:nvSpPr>
          <p:cNvPr id="29" name="Text 10"/>
          <p:cNvSpPr/>
          <p:nvPr/>
        </p:nvSpPr>
        <p:spPr>
          <a:xfrm>
            <a:off x="7653528" y="5522976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3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340" dirty="0"/>
          </a:p>
        </p:txBody>
      </p:sp>
      <p:sp>
        <p:nvSpPr>
          <p:cNvPr id="30" name="Text 11"/>
          <p:cNvSpPr/>
          <p:nvPr/>
        </p:nvSpPr>
        <p:spPr>
          <a:xfrm>
            <a:off x="10040112" y="2487168"/>
            <a:ext cx="374904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Dynamic Driver Availability System</a:t>
            </a:r>
            <a:endParaRPr lang="en-US" sz="1340" dirty="0"/>
          </a:p>
        </p:txBody>
      </p:sp>
      <p:sp>
        <p:nvSpPr>
          <p:cNvPr id="31" name="Text 12"/>
          <p:cNvSpPr/>
          <p:nvPr/>
        </p:nvSpPr>
        <p:spPr>
          <a:xfrm>
            <a:off x="10040112" y="2825496"/>
            <a:ext cx="3749040" cy="429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Allow drivers to log in and mark their availability in real-time.</a:t>
            </a:r>
            <a:endParaRPr lang="en-US" sz="1340" dirty="0"/>
          </a:p>
        </p:txBody>
      </p:sp>
      <p:sp>
        <p:nvSpPr>
          <p:cNvPr id="32" name="Text 13"/>
          <p:cNvSpPr/>
          <p:nvPr/>
        </p:nvSpPr>
        <p:spPr>
          <a:xfrm>
            <a:off x="10040112" y="4343400"/>
            <a:ext cx="3749040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Predictive Maintenance Alerts</a:t>
            </a:r>
            <a:endParaRPr lang="en-US" sz="1340" dirty="0"/>
          </a:p>
        </p:txBody>
      </p:sp>
      <p:sp>
        <p:nvSpPr>
          <p:cNvPr id="33" name="Text 14"/>
          <p:cNvSpPr/>
          <p:nvPr/>
        </p:nvSpPr>
        <p:spPr>
          <a:xfrm>
            <a:off x="10040112" y="4672584"/>
            <a:ext cx="3749040" cy="429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680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Notify the admin when a vehicle’s health drops below threshold.</a:t>
            </a:r>
            <a:endParaRPr lang="en-US" sz="1340" dirty="0"/>
          </a:p>
        </p:txBody>
      </p:sp>
      <p:sp>
        <p:nvSpPr>
          <p:cNvPr id="34" name="Text 15"/>
          <p:cNvSpPr/>
          <p:nvPr/>
        </p:nvSpPr>
        <p:spPr>
          <a:xfrm>
            <a:off x="11868912" y="2029968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3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340" dirty="0"/>
          </a:p>
        </p:txBody>
      </p:sp>
      <p:sp>
        <p:nvSpPr>
          <p:cNvPr id="35" name="Text 16"/>
          <p:cNvSpPr/>
          <p:nvPr/>
        </p:nvSpPr>
        <p:spPr>
          <a:xfrm>
            <a:off x="11868912" y="3877056"/>
            <a:ext cx="10058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3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3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3685032"/>
            <a:ext cx="8266176" cy="7863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4690872"/>
            <a:ext cx="8266176" cy="7863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5696712"/>
            <a:ext cx="8266176" cy="7863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3886200"/>
            <a:ext cx="7287768" cy="3931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4892040"/>
            <a:ext cx="7287768" cy="39319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5897880"/>
            <a:ext cx="7287768" cy="39319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3867912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4873752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5879592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660136" y="152704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1. Problem Statement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 1"/>
          <p:cNvSpPr/>
          <p:nvPr/>
        </p:nvSpPr>
        <p:spPr>
          <a:xfrm>
            <a:off x="5660136" y="2359152"/>
            <a:ext cx="8293608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Efficient fleet management is a critical challenge for organizations that operate multiple vehicles and drivers. Traditional systems often lack</a:t>
            </a:r>
            <a:r>
              <a:rPr lang="en-US" sz="23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:</a:t>
            </a:r>
            <a:endParaRPr lang="en-US" sz="23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 2"/>
          <p:cNvSpPr/>
          <p:nvPr/>
        </p:nvSpPr>
        <p:spPr>
          <a:xfrm>
            <a:off x="5998464" y="389534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6455664" y="3886200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Centralized visibility of vehicle and driver data.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 4"/>
          <p:cNvSpPr/>
          <p:nvPr/>
        </p:nvSpPr>
        <p:spPr>
          <a:xfrm>
            <a:off x="5998464" y="490118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6455664" y="4873752"/>
            <a:ext cx="7287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Real-time route analysis.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5998464" y="590702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0" name="Text 7"/>
          <p:cNvSpPr/>
          <p:nvPr/>
        </p:nvSpPr>
        <p:spPr>
          <a:xfrm>
            <a:off x="6455664" y="5897880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Clear insights into vehicle health and performance.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584448"/>
            <a:ext cx="4050792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26280"/>
            <a:ext cx="4050792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3584448"/>
            <a:ext cx="4050792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4526280"/>
            <a:ext cx="4050792" cy="7498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109728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19.</a:t>
            </a: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Conclusion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1"/>
          <p:cNvSpPr/>
          <p:nvPr/>
        </p:nvSpPr>
        <p:spPr>
          <a:xfrm>
            <a:off x="685800" y="1929384"/>
            <a:ext cx="829360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Fleet Management and Route Optimization System successfully demonstrates how a modular full-stack architecture can simplify complex fleet operations.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685800" y="3063240"/>
            <a:ext cx="829360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achieved:</a:t>
            </a:r>
            <a:endParaRPr lang="en-US" sz="1920" dirty="0"/>
          </a:p>
        </p:txBody>
      </p:sp>
      <p:sp>
        <p:nvSpPr>
          <p:cNvPr id="11" name="Text 3"/>
          <p:cNvSpPr/>
          <p:nvPr/>
        </p:nvSpPr>
        <p:spPr>
          <a:xfrm>
            <a:off x="914400" y="3712464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Centralized management of vehicles and drivers.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914400" y="4654296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 analytics using charts and reports.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685800" y="5486400"/>
            <a:ext cx="829360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 essence:</a:t>
            </a:r>
            <a:endParaRPr lang="en-US" sz="1920" dirty="0"/>
          </a:p>
        </p:txBody>
      </p:sp>
      <p:sp>
        <p:nvSpPr>
          <p:cNvPr id="14" name="Text 6"/>
          <p:cNvSpPr/>
          <p:nvPr/>
        </p:nvSpPr>
        <p:spPr>
          <a:xfrm>
            <a:off x="685800" y="6007608"/>
            <a:ext cx="829360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Our project lays the groundwork for an intelligent fleet management platform — from simple static route calculations today, to AI-driven logistics intelligence tomorrow.</a:t>
            </a:r>
            <a:endParaRPr lang="en-US" sz="1920" dirty="0"/>
          </a:p>
        </p:txBody>
      </p:sp>
      <p:sp>
        <p:nvSpPr>
          <p:cNvPr id="15" name="Text 7"/>
          <p:cNvSpPr/>
          <p:nvPr/>
        </p:nvSpPr>
        <p:spPr>
          <a:xfrm>
            <a:off x="5157216" y="3712464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Static route optimization and trip tracking.</a:t>
            </a:r>
            <a:endParaRPr lang="en-US" sz="1530" dirty="0"/>
          </a:p>
        </p:txBody>
      </p:sp>
      <p:sp>
        <p:nvSpPr>
          <p:cNvPr id="16" name="Text 8"/>
          <p:cNvSpPr/>
          <p:nvPr/>
        </p:nvSpPr>
        <p:spPr>
          <a:xfrm>
            <a:off x="5157216" y="4654296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scalable architecture ready for AI-based extensions.</a:t>
            </a:r>
            <a:endParaRPr lang="en-US" sz="15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81908"/>
            <a:ext cx="13452231" cy="58849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90288" y="222738"/>
            <a:ext cx="9363455" cy="155917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       2.Tech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stack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564184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81908"/>
            <a:ext cx="13440508" cy="59787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994030" y="199292"/>
            <a:ext cx="8959713" cy="17300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3.F</a:t>
            </a: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ile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System of react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214884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621792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66842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369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042416"/>
            <a:ext cx="8293608" cy="1645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4.Proposed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Solution – Fleet Management &amp; Route Optimization </a:t>
            </a: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System</a:t>
            </a:r>
          </a:p>
          <a:p>
            <a:pPr marL="0" indent="0" algn="l">
              <a:lnSpc>
                <a:spcPts val="4300"/>
              </a:lnSpc>
              <a:buNone/>
            </a:pP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2825496"/>
            <a:ext cx="8293608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The proposed system provides a centralized digital platform </a:t>
            </a:r>
            <a:r>
              <a:rPr lang="en-US" sz="24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to</a:t>
            </a:r>
          </a:p>
          <a:p>
            <a:pPr marL="0" indent="0" algn="l">
              <a:lnSpc>
                <a:spcPts val="1870"/>
              </a:lnSpc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</a:t>
            </a:r>
          </a:p>
          <a:p>
            <a:pPr marL="0" indent="0" algn="l">
              <a:lnSpc>
                <a:spcPts val="1870"/>
              </a:lnSpc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manage </a:t>
            </a: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vehicles, drivers, and bookings efficiently while </a:t>
            </a:r>
            <a:r>
              <a:rPr lang="en-US" sz="24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offering</a:t>
            </a:r>
          </a:p>
          <a:p>
            <a:pPr marL="0" indent="0" algn="l">
              <a:lnSpc>
                <a:spcPts val="1870"/>
              </a:lnSpc>
              <a:buNone/>
            </a:pPr>
            <a:endParaRPr lang="en-US" sz="2400" dirty="0" smtClean="0">
              <a:solidFill>
                <a:srgbClr val="FFFFFF"/>
              </a:solidFill>
              <a:latin typeface="Times New Roman" pitchFamily="18" charset="0"/>
              <a:ea typeface="思源黑体-思源黑体-ExtraBold" pitchFamily="34" charset="-122"/>
              <a:cs typeface="Times New Roman" pitchFamily="18" charset="0"/>
            </a:endParaRPr>
          </a:p>
          <a:p>
            <a:pPr marL="0" indent="0" algn="l">
              <a:lnSpc>
                <a:spcPts val="1870"/>
              </a:lnSpc>
              <a:buNone/>
            </a:pPr>
            <a:r>
              <a:rPr lang="en-US" sz="24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analytical insights and static route optimization.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85800" y="3685032"/>
            <a:ext cx="829360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49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1490" dirty="0"/>
          </a:p>
        </p:txBody>
      </p:sp>
      <p:sp>
        <p:nvSpPr>
          <p:cNvPr id="7" name="Text 3"/>
          <p:cNvSpPr/>
          <p:nvPr/>
        </p:nvSpPr>
        <p:spPr>
          <a:xfrm>
            <a:off x="685800" y="4290646"/>
            <a:ext cx="8293608" cy="5627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Centralized Dashboard: Unified view of fleet status, driver availability, and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bookings.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85800" y="4853354"/>
            <a:ext cx="8293608" cy="43375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Vehicle &amp; Driver Management: Add, update, and monitor records in real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time.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85800" y="5287108"/>
            <a:ext cx="8293608" cy="52753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Manual Booking System: Gmail-linked user for trip scheduling and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tracking.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85800" y="5673968"/>
            <a:ext cx="8293608" cy="9261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Vehicle Health Monitoring: Tracks engine, brakes, fuel, and performance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parameters.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85800" y="6271846"/>
            <a:ext cx="8293608" cy="10199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149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Static Route Optimization: Calculates direct (non-traffic) distance between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points.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85800" y="6821424"/>
            <a:ext cx="8293608" cy="1103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Data Visualization: Charts and reports for performance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analysis.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295396" y="6600091"/>
            <a:ext cx="8293608" cy="45907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49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149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981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1453896"/>
            <a:ext cx="2633472" cy="12710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24" y="2907792"/>
            <a:ext cx="2633472" cy="12710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776" y="1453896"/>
            <a:ext cx="2633472" cy="12710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776" y="2907792"/>
            <a:ext cx="2633472" cy="12710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128" y="1453896"/>
            <a:ext cx="2633472" cy="12710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128" y="2907792"/>
            <a:ext cx="2633472" cy="127101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660136" y="768096"/>
            <a:ext cx="829360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44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        </a:t>
            </a: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     5.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Key Features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1"/>
          <p:cNvSpPr/>
          <p:nvPr/>
        </p:nvSpPr>
        <p:spPr>
          <a:xfrm>
            <a:off x="5833872" y="1527048"/>
            <a:ext cx="232257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Vehicle Management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5833872" y="1911096"/>
            <a:ext cx="232257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Add and view vehicle details.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5833872" y="2980944"/>
            <a:ext cx="232257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Vehicle Health Check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5833872" y="3364992"/>
            <a:ext cx="23225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Tracks parameters like engine, brakes, accelerator, and fuel.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5660136" y="4370832"/>
            <a:ext cx="829360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endParaRPr lang="en-US" sz="3070" dirty="0"/>
          </a:p>
        </p:txBody>
      </p:sp>
      <p:sp>
        <p:nvSpPr>
          <p:cNvPr id="16" name="Text 6"/>
          <p:cNvSpPr/>
          <p:nvPr/>
        </p:nvSpPr>
        <p:spPr>
          <a:xfrm>
            <a:off x="5660136" y="5029200"/>
            <a:ext cx="829360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endParaRPr lang="en-US" sz="3070" dirty="0"/>
          </a:p>
        </p:txBody>
      </p:sp>
      <p:sp>
        <p:nvSpPr>
          <p:cNvPr id="17" name="Text 7"/>
          <p:cNvSpPr/>
          <p:nvPr/>
        </p:nvSpPr>
        <p:spPr>
          <a:xfrm>
            <a:off x="5660136" y="5696712"/>
            <a:ext cx="829360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endParaRPr lang="en-US" sz="3070" dirty="0"/>
          </a:p>
        </p:txBody>
      </p:sp>
      <p:sp>
        <p:nvSpPr>
          <p:cNvPr id="18" name="Text 8"/>
          <p:cNvSpPr/>
          <p:nvPr/>
        </p:nvSpPr>
        <p:spPr>
          <a:xfrm>
            <a:off x="5660136" y="6355080"/>
            <a:ext cx="829360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endParaRPr lang="en-US" sz="1220" dirty="0"/>
          </a:p>
        </p:txBody>
      </p:sp>
      <p:sp>
        <p:nvSpPr>
          <p:cNvPr id="19" name="Text 9"/>
          <p:cNvSpPr/>
          <p:nvPr/>
        </p:nvSpPr>
        <p:spPr>
          <a:xfrm>
            <a:off x="8650224" y="1527048"/>
            <a:ext cx="232257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Driver Management</a:t>
            </a:r>
            <a:endParaRPr lang="en-US" sz="1530" dirty="0"/>
          </a:p>
        </p:txBody>
      </p:sp>
      <p:sp>
        <p:nvSpPr>
          <p:cNvPr id="20" name="Text 10"/>
          <p:cNvSpPr/>
          <p:nvPr/>
        </p:nvSpPr>
        <p:spPr>
          <a:xfrm>
            <a:off x="5660136" y="6729984"/>
            <a:ext cx="829360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endParaRPr lang="en-US" sz="1220" dirty="0"/>
          </a:p>
        </p:txBody>
      </p:sp>
      <p:sp>
        <p:nvSpPr>
          <p:cNvPr id="21" name="Text 11"/>
          <p:cNvSpPr/>
          <p:nvPr/>
        </p:nvSpPr>
        <p:spPr>
          <a:xfrm>
            <a:off x="8650224" y="1911096"/>
            <a:ext cx="23225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Static driver data currently managed by Gmail-linked account.</a:t>
            </a:r>
            <a:endParaRPr lang="en-US" sz="1530" dirty="0"/>
          </a:p>
        </p:txBody>
      </p:sp>
      <p:sp>
        <p:nvSpPr>
          <p:cNvPr id="22" name="Text 12"/>
          <p:cNvSpPr/>
          <p:nvPr/>
        </p:nvSpPr>
        <p:spPr>
          <a:xfrm>
            <a:off x="5660136" y="7095744"/>
            <a:ext cx="829360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endParaRPr lang="en-US" sz="1220" dirty="0"/>
          </a:p>
        </p:txBody>
      </p:sp>
      <p:sp>
        <p:nvSpPr>
          <p:cNvPr id="23" name="Text 13"/>
          <p:cNvSpPr/>
          <p:nvPr/>
        </p:nvSpPr>
        <p:spPr>
          <a:xfrm>
            <a:off x="8650224" y="2980944"/>
            <a:ext cx="232257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Route Distance</a:t>
            </a:r>
            <a:endParaRPr lang="en-US" sz="1530" dirty="0"/>
          </a:p>
        </p:txBody>
      </p:sp>
      <p:sp>
        <p:nvSpPr>
          <p:cNvPr id="24" name="Text 14"/>
          <p:cNvSpPr/>
          <p:nvPr/>
        </p:nvSpPr>
        <p:spPr>
          <a:xfrm>
            <a:off x="8650224" y="3364992"/>
            <a:ext cx="23225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Shows direct distance between points (non-traffic aware).</a:t>
            </a:r>
            <a:endParaRPr lang="en-US" sz="1530" dirty="0"/>
          </a:p>
        </p:txBody>
      </p:sp>
      <p:sp>
        <p:nvSpPr>
          <p:cNvPr id="25" name="Text 15"/>
          <p:cNvSpPr/>
          <p:nvPr/>
        </p:nvSpPr>
        <p:spPr>
          <a:xfrm>
            <a:off x="11466576" y="1527048"/>
            <a:ext cx="232257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Booking System</a:t>
            </a:r>
            <a:endParaRPr lang="en-US" sz="1530" dirty="0"/>
          </a:p>
        </p:txBody>
      </p:sp>
      <p:sp>
        <p:nvSpPr>
          <p:cNvPr id="26" name="Text 16"/>
          <p:cNvSpPr/>
          <p:nvPr/>
        </p:nvSpPr>
        <p:spPr>
          <a:xfrm>
            <a:off x="11466576" y="1911096"/>
            <a:ext cx="23225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Book drivers manually using your email for each trip.</a:t>
            </a:r>
            <a:endParaRPr lang="en-US" sz="1530" dirty="0"/>
          </a:p>
        </p:txBody>
      </p:sp>
      <p:sp>
        <p:nvSpPr>
          <p:cNvPr id="27" name="Text 17"/>
          <p:cNvSpPr/>
          <p:nvPr/>
        </p:nvSpPr>
        <p:spPr>
          <a:xfrm>
            <a:off x="11466576" y="2980944"/>
            <a:ext cx="232257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Dashboard Analytics</a:t>
            </a:r>
            <a:endParaRPr lang="en-US" sz="1530" dirty="0"/>
          </a:p>
        </p:txBody>
      </p:sp>
      <p:sp>
        <p:nvSpPr>
          <p:cNvPr id="28" name="Text 18"/>
          <p:cNvSpPr/>
          <p:nvPr/>
        </p:nvSpPr>
        <p:spPr>
          <a:xfrm>
            <a:off x="11466576" y="3364992"/>
            <a:ext cx="232257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Displays pie and bar charts for health and driver status.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2086708"/>
            <a:ext cx="13267943" cy="51347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364523" y="281354"/>
            <a:ext cx="10589220" cy="180535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6.F</a:t>
            </a: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ile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system </a:t>
            </a: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Java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Spring boot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5641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endParaRPr lang="en-US" sz="38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292" y="2185416"/>
            <a:ext cx="8932985" cy="43342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886968"/>
            <a:ext cx="13267944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840"/>
              </a:lnSpc>
              <a:buNone/>
            </a:pPr>
            <a:r>
              <a:rPr lang="en-US" sz="307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</a:t>
            </a:r>
            <a:r>
              <a:rPr lang="en-US" sz="3070" dirty="0" smtClean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</a:t>
            </a:r>
            <a:r>
              <a:rPr lang="en-US" sz="44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7.</a:t>
            </a: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Module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1 – Login / Dashboard Page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1545336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6" name="Text 2"/>
          <p:cNvSpPr/>
          <p:nvPr/>
        </p:nvSpPr>
        <p:spPr>
          <a:xfrm>
            <a:off x="704088" y="2185416"/>
            <a:ext cx="284378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endParaRPr lang="en-US" sz="1220" dirty="0"/>
          </a:p>
        </p:txBody>
      </p:sp>
      <p:sp>
        <p:nvSpPr>
          <p:cNvPr id="7" name="Text 3"/>
          <p:cNvSpPr/>
          <p:nvPr/>
        </p:nvSpPr>
        <p:spPr>
          <a:xfrm>
            <a:off x="685800" y="5806440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8" name="Text 4"/>
          <p:cNvSpPr/>
          <p:nvPr/>
        </p:nvSpPr>
        <p:spPr>
          <a:xfrm>
            <a:off x="685800" y="627278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5"/>
          <p:cNvSpPr/>
          <p:nvPr/>
        </p:nvSpPr>
        <p:spPr>
          <a:xfrm>
            <a:off x="685800" y="669340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endParaRPr lang="en-US" sz="1220" dirty="0"/>
          </a:p>
        </p:txBody>
      </p:sp>
      <p:sp>
        <p:nvSpPr>
          <p:cNvPr id="10" name="Text 6"/>
          <p:cNvSpPr/>
          <p:nvPr/>
        </p:nvSpPr>
        <p:spPr>
          <a:xfrm>
            <a:off x="685800" y="7059168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</a:pPr>
            <a:r>
              <a:rPr lang="en-US" sz="18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                                                   </a:t>
            </a:r>
            <a:r>
              <a:rPr lang="en-US" sz="2400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Shows </a:t>
            </a: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the fleet overview with status cards and charts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1091672" y="2185416"/>
            <a:ext cx="284378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endParaRPr lang="en-US" sz="12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169" y="1792224"/>
            <a:ext cx="11945816" cy="5029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539262"/>
            <a:ext cx="13267944" cy="8557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                                8. Login </a:t>
            </a:r>
            <a:r>
              <a:rPr lang="en-US" sz="4400" b="1" dirty="0">
                <a:solidFill>
                  <a:srgbClr val="FFFFFF"/>
                </a:solidFill>
                <a:latin typeface="Times New Roman" pitchFamily="18" charset="0"/>
                <a:ea typeface="思源黑体-思源黑体-ExtraBold" pitchFamily="34" charset="-122"/>
                <a:cs typeface="Times New Roman" pitchFamily="18" charset="0"/>
              </a:rPr>
              <a:t>Database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7040880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                                                      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Stores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the </a:t>
            </a:r>
            <a:r>
              <a:rPr lang="en-US" sz="2000" dirty="0" err="1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detials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of</a:t>
            </a:r>
            <a:r>
              <a:rPr lang="en-US" sz="2000" dirty="0" smtClean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the  Mailid,Username ,Password.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729</Words>
  <Application>Microsoft Office PowerPoint</Application>
  <PresentationFormat>Custom</PresentationFormat>
  <Paragraphs>126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11</cp:revision>
  <dcterms:created xsi:type="dcterms:W3CDTF">2025-10-09T06:51:35Z</dcterms:created>
  <dcterms:modified xsi:type="dcterms:W3CDTF">2025-10-09T11:06:47Z</dcterms:modified>
</cp:coreProperties>
</file>